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43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2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170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66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8781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63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35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67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288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03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34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43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3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3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86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47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1CF54-8BB4-4A73-8F3E-535914E4931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65A4E0D-AC9E-49F9-95E0-DB659B6E9F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19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887" y="759228"/>
            <a:ext cx="9422630" cy="580782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по психологии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«Психология в семейных отношениях. Какое влияние оказывает семья на развитие индивидуальных способностей личности».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Гришунина Ангелина Андреевна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113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12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оказывает глубокое влияние на развитие индивидуальных способностей личности. Эмоциональная поддержка, модели поведения, навыки общения и передача ценностей играют ключевую роль в этом процессе. Понимание этих факторов позволяет родителям и специалистам по психологии создавать более благоприятные условия для развития детей и улучшения семейных отношений.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887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45178"/>
            <a:ext cx="10956174" cy="2975957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ВН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6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33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2632" y="1421476"/>
            <a:ext cx="9684327" cy="1039090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в семейных отношениях: Влияние семьи на развитие индивидуальных способностей личности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5961" y="3167150"/>
            <a:ext cx="8678489" cy="1936865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является одной из самых значимых социальных единиц, оказывающих влияние на формирование личности. Психология семейных отношений изучает, как взаимодействия внутри семьи формируют индивидуальные способности и черты характера.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23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поддержка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предоставляет эмоциональную безопасность, которая необходима для здорового развития личности. Дети, выросшие в поддерживающей атмосфере, как правило, более уверены в себе и имеют высокую самооценку. Эмоциональная поддержка помогает развивать положительные черты характера, такие как сострадание, уверенность 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решительность.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96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поведения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учатся через подражание. Родители и другие члены семьи служат моделями поведения, которые могут как вдохновлять, так и ограничивать. Позитивные примеры, такие как трудолюбие, честность и уважение к другим, способствуют формированию здоровых привычек и социальных навыков. В то же время негативные модели, такие как агрессия или безразличие, могут привести к деструктивному поведению.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45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общения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— это первая школа общения. Взаимодействия между членами семьи формируют навыки разрешения конфликтов, сотрудничества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Эти навыки имеют важное значение для социальной адаптации и построения здоровых отношений вне семьи. Дети, которые наблюдают за конструктивным общением родителей, более склонны применять эти навыки в своих будущих отношениях.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34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и интересы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играет ключевую роль в поддержке образовательного процесса и развитии увлечений. Родители, которые поощряют любознательность и стремление к знаниям, помогают детям развивать свои таланты и способности. Направление интересов и поддержка в обучении могут существенно повлиять на выбор профессии и карьерный путь.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57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нормы и ценности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 передает культурные и социальные нормы, которые формируют восприятие мира у ребенка. Эти нормы определяют, какие способности считаются важными и ценными в обществе. Например, в некоторых семьях может быть акцент на академических достижениях, тогда как в других — на творческих или спортивных успехах.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772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 и адаптация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Семейная динамика может оказывать как положительное, так и отрицательное влияние на развитие личности. Конфликты, насилие или неблагоприятная обстановка могут затруднить развитие индивидуальных способностей. Важно учитывать, что стрессовые ситуации могут негативно сказаться на психическом здоровье и способности адаптироваться к изменениям.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48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Индивидуальность и независимость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со стороны семьи в стремлении к независимости является важным аспектом формирования индивидуальности. Баланс между поддержкой и свободой выбора позволяет детям развивать собственные интересы и принимать самостоятельные решения.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31483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454</Words>
  <Application>Microsoft Office PowerPoint</Application>
  <PresentationFormat>Широкоэкранный</PresentationFormat>
  <Paragraphs>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Грань</vt:lpstr>
      <vt:lpstr>Презентация по психологии на тему: «Психология в семейных отношениях. Какое влияние оказывает семья на развитие индивидуальных способностей личности».   Выполнила: Гришунина Ангелина Андреевна  Группа 113</vt:lpstr>
      <vt:lpstr>Психология в семейных отношениях: Влияние семьи на развитие индивидуальных способностей личности</vt:lpstr>
      <vt:lpstr>Эмоциональная поддержка</vt:lpstr>
      <vt:lpstr>Модели поведения</vt:lpstr>
      <vt:lpstr>Навыки общения</vt:lpstr>
      <vt:lpstr>Образование и интересы</vt:lpstr>
      <vt:lpstr>Социальные нормы и ценности</vt:lpstr>
      <vt:lpstr>Стресс и адаптация</vt:lpstr>
      <vt:lpstr>Индивидуальность и независимость </vt:lpstr>
      <vt:lpstr>Заключение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в семейных отношениях: Влияние семьи на развитие индивидуальных способностей личности</dc:title>
  <dc:creator>User</dc:creator>
  <cp:lastModifiedBy>User</cp:lastModifiedBy>
  <cp:revision>3</cp:revision>
  <dcterms:created xsi:type="dcterms:W3CDTF">2025-10-26T07:02:14Z</dcterms:created>
  <dcterms:modified xsi:type="dcterms:W3CDTF">2025-10-26T07:21:59Z</dcterms:modified>
</cp:coreProperties>
</file>